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2" autoAdjust="0"/>
  </p:normalViewPr>
  <p:slideViewPr>
    <p:cSldViewPr snapToGrid="0" snapToObjects="1">
      <p:cViewPr varScale="1">
        <p:scale>
          <a:sx n="104" d="100"/>
          <a:sy n="104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ahi\Documents\大浜作業\進行中\719009 GJJ 竹本様 X：PPTスライドテンプレート制作\ghhスライド_テンプレートA_cs5_2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asahi\Documents\大浜作業\進行中\719009 GJJ 竹本様 X：PPTスライドテンプレート制作\新ピュレルロゴ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4" y="6048476"/>
            <a:ext cx="6238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asahi\Documents\大浜作業\進行中\719009 GJJ 竹本様 X：PPTスライドテンプレート制作\Company GOJO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97" y="6084273"/>
            <a:ext cx="900869" cy="3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 userDrawn="1"/>
        </p:nvSpPr>
        <p:spPr>
          <a:xfrm>
            <a:off x="7128705" y="6444476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/>
              <a:t>ゴージョージャパン株式会社</a:t>
            </a:r>
            <a:endParaRPr kumimoji="1" lang="ja-JP" altLang="en-US" sz="1200" dirty="0"/>
          </a:p>
        </p:txBody>
      </p:sp>
      <p:pic>
        <p:nvPicPr>
          <p:cNvPr id="14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4000" y="1056376"/>
            <a:ext cx="7056000" cy="1980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4000" y="3501008"/>
            <a:ext cx="705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71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0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ahi\Documents\大浜作業\進行中\719009 GJJ 竹本様 X：PPTスライドテンプレート制作\ghhスライド_テンプレートA_cs5_2-0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sahi\Documents\大浜作業\進行中\719009 GJJ 竹本様 X：PPTスライドテンプレート制作\新ピュレルロゴ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4" y="6048476"/>
            <a:ext cx="6238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asahi\Documents\大浜作業\進行中\719009 GJJ 竹本様 X：PPTスライドテンプレート制作\Company GOJO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97" y="6084273"/>
            <a:ext cx="900869" cy="3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 userDrawn="1"/>
        </p:nvSpPr>
        <p:spPr>
          <a:xfrm>
            <a:off x="7128705" y="6444476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/>
              <a:t>ゴージョージャパン株式会社</a:t>
            </a:r>
            <a:endParaRPr kumimoji="1" lang="ja-JP" altLang="en-US" sz="1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8000" y="2492896"/>
            <a:ext cx="7848000" cy="1362075"/>
          </a:xfrm>
        </p:spPr>
        <p:txBody>
          <a:bodyPr anchor="ctr">
            <a:normAutofit/>
          </a:bodyPr>
          <a:lstStyle>
            <a:lvl1pPr algn="ctr">
              <a:defRPr sz="3200" b="1" cap="all">
                <a:solidFill>
                  <a:schemeClr val="accent6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21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7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7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ahi\Documents\大浜作業\進行中\719009_GJJ_竹本様_PPTスライドテンプレート制作\テンプレA\ghh_A_本文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sahi\Documents\大浜作業\進行中\719009 GJJ 竹本様 X：PPTスライドテンプレート制作\新ピュレルロゴ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4" y="6048476"/>
            <a:ext cx="6238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asahi\Documents\大浜作業\進行中\719009 GJJ 竹本様 X：PPTスライドテンプレート制作\Company GOJO-01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97" y="6084273"/>
            <a:ext cx="900869" cy="3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 userDrawn="1"/>
        </p:nvSpPr>
        <p:spPr>
          <a:xfrm>
            <a:off x="7128705" y="6444476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/>
              <a:t>ゴージョージャパン株式会社</a:t>
            </a:r>
            <a:endParaRPr kumimoji="1" lang="ja-JP" altLang="en-US" sz="1200" dirty="0"/>
          </a:p>
        </p:txBody>
      </p:sp>
      <p:pic>
        <p:nvPicPr>
          <p:cNvPr id="14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00" y="108198"/>
            <a:ext cx="8208000" cy="97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00" y="1268760"/>
            <a:ext cx="8208000" cy="184665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85AB-D89A-41AF-B947-F9A2C8F00442}" type="datetimeFigureOut">
              <a:rPr kumimoji="1" lang="ja-JP" altLang="en-US" smtClean="0"/>
              <a:t>2015/1/30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32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713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rotavirus/" TargetMode="External"/><Relationship Id="rId2" Type="http://schemas.openxmlformats.org/officeDocument/2006/relationships/hyperlink" Target="http://www.mhlw.go.jp/bunya/kenkou/kekkaku-kansenshou19/Rotavir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h.go.jp/niid/ja/kansennohanashi/3377-rota-intr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 smtClean="0"/>
              <a:t>ロタウイルス</a:t>
            </a:r>
            <a:endParaRPr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13</a:t>
            </a:r>
            <a:r>
              <a:rPr lang="ja-JP" altLang="en-US" dirty="0" smtClean="0"/>
              <a:t>日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39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ロタウイルスとは？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8000" y="1268760"/>
            <a:ext cx="8208000" cy="3354765"/>
          </a:xfrm>
        </p:spPr>
        <p:txBody>
          <a:bodyPr/>
          <a:lstStyle/>
          <a:p>
            <a:r>
              <a:rPr lang="ja-JP" altLang="ja-JP" dirty="0" smtClean="0"/>
              <a:t>ロタウイルス感染による病気で、下痢・嘔吐などの胃腸炎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症状を示します。</a:t>
            </a:r>
            <a:endParaRPr lang="en-US" altLang="ja-JP" dirty="0" smtClean="0"/>
          </a:p>
          <a:p>
            <a:r>
              <a:rPr lang="ja-JP" altLang="ja-JP" dirty="0" smtClean="0"/>
              <a:t>乳幼児期に多く、</a:t>
            </a:r>
            <a:r>
              <a:rPr lang="en-US" altLang="ja-JP" dirty="0" smtClean="0"/>
              <a:t>6</a:t>
            </a:r>
            <a:r>
              <a:rPr lang="ja-JP" altLang="ja-JP" dirty="0" smtClean="0"/>
              <a:t>歳までにほぼ全員の子供が感染すると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推定されています。大人は何度も感染を経験しているため、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感染してもほとんど症状は出ません。</a:t>
            </a:r>
            <a:endParaRPr lang="en-US" altLang="ja-JP" dirty="0" smtClean="0"/>
          </a:p>
          <a:p>
            <a:r>
              <a:rPr lang="ja-JP" altLang="ja-JP" dirty="0" smtClean="0"/>
              <a:t>初めて感染した乳幼児は重症化する危険があるので注意が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必要です。</a:t>
            </a:r>
            <a:r>
              <a:rPr lang="en-US" altLang="ja-JP" dirty="0" smtClean="0"/>
              <a:t>5</a:t>
            </a:r>
            <a:r>
              <a:rPr lang="ja-JP" altLang="ja-JP" dirty="0" smtClean="0"/>
              <a:t>歳までの急性胃腸炎の入院患者のうち、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40</a:t>
            </a:r>
            <a:r>
              <a:rPr lang="ja-JP" altLang="ja-JP" dirty="0" smtClean="0"/>
              <a:t>～</a:t>
            </a:r>
            <a:r>
              <a:rPr lang="en-US" altLang="ja-JP" dirty="0" smtClean="0"/>
              <a:t>50</a:t>
            </a:r>
            <a:r>
              <a:rPr lang="ja-JP" altLang="ja-JP" dirty="0" smtClean="0"/>
              <a:t>％前後はロタウイルスが原因です。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78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ロタウイルス　ー　感染伝播の特徴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8000" y="1268760"/>
            <a:ext cx="8208000" cy="3570208"/>
          </a:xfrm>
        </p:spPr>
        <p:txBody>
          <a:bodyPr/>
          <a:lstStyle/>
          <a:p>
            <a:r>
              <a:rPr lang="ja-JP" altLang="ja-JP" dirty="0" smtClean="0"/>
              <a:t>下痢や嘔吐物の中にきわめて大量のウイルスが排出される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err="1" smtClean="0"/>
              <a:t>のが</a:t>
            </a:r>
            <a:r>
              <a:rPr lang="ja-JP" altLang="ja-JP" dirty="0" smtClean="0"/>
              <a:t>特徴です。ノロウイルスよりも</a:t>
            </a:r>
            <a:r>
              <a:rPr lang="en-US" altLang="ja-JP" dirty="0" smtClean="0"/>
              <a:t>100</a:t>
            </a:r>
            <a:r>
              <a:rPr lang="ja-JP" altLang="ja-JP" dirty="0" smtClean="0"/>
              <a:t>万倍多いウイルス量で、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便</a:t>
            </a:r>
            <a:r>
              <a:rPr lang="en-US" altLang="ja-JP" dirty="0" smtClean="0"/>
              <a:t>1</a:t>
            </a:r>
            <a:r>
              <a:rPr lang="ja-JP" altLang="ja-JP" dirty="0" smtClean="0"/>
              <a:t>グラム当たり</a:t>
            </a:r>
            <a:r>
              <a:rPr lang="en-US" altLang="ja-JP" dirty="0" smtClean="0"/>
              <a:t>1000</a:t>
            </a:r>
            <a:r>
              <a:rPr lang="ja-JP" altLang="ja-JP" dirty="0" smtClean="0"/>
              <a:t>億から</a:t>
            </a:r>
            <a:r>
              <a:rPr lang="en-US" altLang="ja-JP" dirty="0" smtClean="0"/>
              <a:t>1</a:t>
            </a:r>
            <a:r>
              <a:rPr lang="ja-JP" altLang="ja-JP" dirty="0" smtClean="0"/>
              <a:t>兆個のロタウイルスが含まれて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いたという報告があります。</a:t>
            </a:r>
            <a:endParaRPr lang="en-US" altLang="ja-JP" dirty="0" smtClean="0"/>
          </a:p>
          <a:p>
            <a:r>
              <a:rPr lang="ja-JP" altLang="ja-JP" dirty="0" smtClean="0"/>
              <a:t>しかも、ノロウイルスと同様ごく少量のウイルス（</a:t>
            </a:r>
            <a:r>
              <a:rPr lang="en-US" altLang="ja-JP" dirty="0" smtClean="0"/>
              <a:t>10</a:t>
            </a:r>
            <a:r>
              <a:rPr lang="ja-JP" altLang="ja-JP" dirty="0" smtClean="0"/>
              <a:t>～</a:t>
            </a:r>
            <a:r>
              <a:rPr lang="en-US" altLang="ja-JP" dirty="0" smtClean="0"/>
              <a:t>100</a:t>
            </a:r>
            <a:r>
              <a:rPr lang="ja-JP" altLang="ja-JP" dirty="0" smtClean="0"/>
              <a:t>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程度）が口に入ることで感染が成立するため、嘔吐物などの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処理後にしっかり消毒しないと感染が広がります。</a:t>
            </a:r>
            <a:endParaRPr lang="en-US" altLang="ja-JP" dirty="0" smtClean="0"/>
          </a:p>
          <a:p>
            <a:r>
              <a:rPr lang="ja-JP" altLang="ja-JP" dirty="0" smtClean="0"/>
              <a:t>日本での流行期は例年</a:t>
            </a:r>
            <a:r>
              <a:rPr lang="en-US" altLang="ja-JP" dirty="0" smtClean="0"/>
              <a:t>3</a:t>
            </a:r>
            <a:r>
              <a:rPr lang="ja-JP" altLang="ja-JP" dirty="0" smtClean="0"/>
              <a:t>月から</a:t>
            </a:r>
            <a:r>
              <a:rPr lang="en-US" altLang="ja-JP" dirty="0" smtClean="0"/>
              <a:t>5</a:t>
            </a:r>
            <a:r>
              <a:rPr lang="ja-JP" altLang="ja-JP" dirty="0" smtClean="0"/>
              <a:t>月で、ノロウイルスの流行が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収まりかけたころに始まります。</a:t>
            </a:r>
          </a:p>
        </p:txBody>
      </p:sp>
    </p:spTree>
    <p:extLst>
      <p:ext uri="{BB962C8B-B14F-4D97-AF65-F5344CB8AC3E}">
        <p14:creationId xmlns:p14="http://schemas.microsoft.com/office/powerpoint/2010/main" val="146921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ロタウイルス　ー　予防するには？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 smtClean="0"/>
              <a:t>おむつを交換するときは手袋をし、部屋や衣服は次亜塩素酸ナトリウムで消毒します。</a:t>
            </a:r>
          </a:p>
          <a:p>
            <a:r>
              <a:rPr lang="ja-JP" altLang="ja-JP" dirty="0" smtClean="0"/>
              <a:t>ロタウイルスはノンエンベロープウイルスなので、エタノール消毒は効果がありません。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37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ロタウイルス　ー　参考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8000" y="1268760"/>
            <a:ext cx="8208000" cy="3708708"/>
          </a:xfrm>
        </p:spPr>
        <p:txBody>
          <a:bodyPr/>
          <a:lstStyle/>
          <a:p>
            <a:r>
              <a:rPr lang="ja-JP" altLang="ja-JP" dirty="0" smtClean="0"/>
              <a:t>厚生労働省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ロタウイルスに関する</a:t>
            </a:r>
            <a:r>
              <a:rPr lang="en-US" altLang="ja-JP" dirty="0" smtClean="0"/>
              <a:t>Q&amp;A </a:t>
            </a:r>
            <a:r>
              <a:rPr lang="ja-JP" altLang="ja-JP" dirty="0" smtClean="0"/>
              <a:t>（第</a:t>
            </a:r>
            <a:r>
              <a:rPr lang="en-US" altLang="ja-JP" dirty="0" smtClean="0"/>
              <a:t>1</a:t>
            </a:r>
            <a:r>
              <a:rPr lang="ja-JP" altLang="ja-JP" dirty="0" smtClean="0"/>
              <a:t>版平成</a:t>
            </a:r>
            <a:r>
              <a:rPr lang="en-US" altLang="ja-JP" dirty="0" smtClean="0"/>
              <a:t>26</a:t>
            </a:r>
            <a:r>
              <a:rPr lang="ja-JP" altLang="ja-JP" dirty="0" smtClean="0"/>
              <a:t>年</a:t>
            </a:r>
            <a:r>
              <a:rPr lang="en-US" altLang="ja-JP" dirty="0" smtClean="0"/>
              <a:t>2</a:t>
            </a:r>
            <a:r>
              <a:rPr lang="ja-JP" altLang="ja-JP" dirty="0" smtClean="0"/>
              <a:t>月</a:t>
            </a:r>
            <a:r>
              <a:rPr lang="en-US" altLang="ja-JP" dirty="0" smtClean="0"/>
              <a:t>14</a:t>
            </a:r>
            <a:r>
              <a:rPr lang="ja-JP" altLang="ja-JP" dirty="0" smtClean="0"/>
              <a:t>日作成）</a:t>
            </a:r>
          </a:p>
          <a:p>
            <a:pPr marL="358775" lvl="1" indent="0">
              <a:spcBef>
                <a:spcPts val="0"/>
              </a:spcBef>
              <a:buNone/>
            </a:pPr>
            <a:r>
              <a:rPr lang="en-US" altLang="ja-JP" dirty="0" smtClean="0">
                <a:hlinkClick r:id="rId2"/>
              </a:rPr>
              <a:t>http://www.mhlw.go.jp/bunya/kenkou/kekkaku-kansenshou19/Rotavirus/</a:t>
            </a:r>
            <a:endParaRPr lang="ja-JP" altLang="ja-JP" dirty="0" smtClean="0"/>
          </a:p>
          <a:p>
            <a:pPr>
              <a:spcBef>
                <a:spcPts val="1200"/>
              </a:spcBef>
            </a:pPr>
            <a:r>
              <a:rPr lang="en-US" altLang="ja-JP" dirty="0" smtClean="0"/>
              <a:t>CDC Rotavirus</a:t>
            </a:r>
            <a:endParaRPr lang="ja-JP" altLang="ja-JP" dirty="0" smtClean="0"/>
          </a:p>
          <a:p>
            <a:pPr marL="358775" lvl="1" indent="0">
              <a:spcBef>
                <a:spcPts val="0"/>
              </a:spcBef>
              <a:buNone/>
            </a:pPr>
            <a:r>
              <a:rPr lang="en-US" altLang="ja-JP" dirty="0" smtClean="0">
                <a:hlinkClick r:id="rId3"/>
              </a:rPr>
              <a:t>http://www.cdc.gov/rotavirus/</a:t>
            </a:r>
            <a:endParaRPr lang="ja-JP" altLang="ja-JP" dirty="0" smtClean="0"/>
          </a:p>
          <a:p>
            <a:pPr>
              <a:spcBef>
                <a:spcPts val="1200"/>
              </a:spcBef>
            </a:pPr>
            <a:r>
              <a:rPr lang="ja-JP" altLang="ja-JP" dirty="0" smtClean="0"/>
              <a:t>国立感染症研究所</a:t>
            </a:r>
          </a:p>
          <a:p>
            <a:pPr>
              <a:spcBef>
                <a:spcPts val="1200"/>
              </a:spcBef>
            </a:pPr>
            <a:r>
              <a:rPr lang="ja-JP" altLang="ja-JP" dirty="0" smtClean="0"/>
              <a:t>ロタウイルス感染性胃腸炎とは</a:t>
            </a:r>
            <a:r>
              <a:rPr lang="en-US" altLang="ja-JP" dirty="0" smtClean="0"/>
              <a:t> 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2013</a:t>
            </a:r>
            <a:r>
              <a:rPr lang="ja-JP" altLang="ja-JP" dirty="0" smtClean="0"/>
              <a:t>年</a:t>
            </a:r>
            <a:r>
              <a:rPr lang="en-US" altLang="ja-JP" dirty="0" smtClean="0"/>
              <a:t>5</a:t>
            </a:r>
            <a:r>
              <a:rPr lang="ja-JP" altLang="ja-JP" dirty="0" smtClean="0"/>
              <a:t>月</a:t>
            </a:r>
            <a:r>
              <a:rPr lang="en-US" altLang="ja-JP" dirty="0" smtClean="0"/>
              <a:t>15</a:t>
            </a:r>
            <a:r>
              <a:rPr lang="ja-JP" altLang="ja-JP" dirty="0" smtClean="0"/>
              <a:t>日作成</a:t>
            </a:r>
            <a:r>
              <a:rPr lang="ja-JP" altLang="en-US" dirty="0" smtClean="0"/>
              <a:t>）</a:t>
            </a:r>
            <a:endParaRPr lang="ja-JP" altLang="ja-JP" dirty="0" smtClean="0"/>
          </a:p>
          <a:p>
            <a:pPr marL="358775" lvl="1" indent="0">
              <a:spcBef>
                <a:spcPts val="0"/>
              </a:spcBef>
              <a:buNone/>
            </a:pPr>
            <a:r>
              <a:rPr lang="en-US" altLang="ja-JP" dirty="0" smtClean="0">
                <a:hlinkClick r:id="rId4"/>
              </a:rPr>
              <a:t>http://www.nih.go.jp/niid/ja/kansennohanashi/3377-rota-intro.html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712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GJJテンプレ">
      <a:dk1>
        <a:sysClr val="windowText" lastClr="000000"/>
      </a:dk1>
      <a:lt1>
        <a:sysClr val="window" lastClr="FFFFFF"/>
      </a:lt1>
      <a:dk2>
        <a:srgbClr val="0079BB"/>
      </a:dk2>
      <a:lt2>
        <a:srgbClr val="00499D"/>
      </a:lt2>
      <a:accent1>
        <a:srgbClr val="E85F9D"/>
      </a:accent1>
      <a:accent2>
        <a:srgbClr val="98D5E9"/>
      </a:accent2>
      <a:accent3>
        <a:srgbClr val="003686"/>
      </a:accent3>
      <a:accent4>
        <a:srgbClr val="2B93EC"/>
      </a:accent4>
      <a:accent5>
        <a:srgbClr val="9ED5EC"/>
      </a:accent5>
      <a:accent6>
        <a:srgbClr val="0B92DB"/>
      </a:accent6>
      <a:hlink>
        <a:srgbClr val="0000FF"/>
      </a:hlink>
      <a:folHlink>
        <a:srgbClr val="800080"/>
      </a:folHlink>
    </a:clrScheme>
    <a:fontScheme name="Arial MSPゴ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76</Words>
  <Application>Microsoft Office PowerPoint</Application>
  <PresentationFormat>画面に合わせる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ロタウイルス</vt:lpstr>
      <vt:lpstr>ロタウイルスとは？</vt:lpstr>
      <vt:lpstr>ロタウイルス　ー　感染伝播の特徴</vt:lpstr>
      <vt:lpstr>ロタウイルス　ー　予防するには？</vt:lpstr>
      <vt:lpstr>ロタウイルス　ー　参考</vt:lpstr>
    </vt:vector>
  </TitlesOfParts>
  <Company>GOJO Japan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GOJO Japan</dc:creator>
  <cp:lastModifiedBy>asahi</cp:lastModifiedBy>
  <cp:revision>24</cp:revision>
  <cp:lastPrinted>2015-01-13T10:38:41Z</cp:lastPrinted>
  <dcterms:created xsi:type="dcterms:W3CDTF">2014-12-12T01:32:08Z</dcterms:created>
  <dcterms:modified xsi:type="dcterms:W3CDTF">2015-01-30T06:58:22Z</dcterms:modified>
</cp:coreProperties>
</file>